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7" r:id="rId4"/>
    <p:sldId id="270" r:id="rId5"/>
    <p:sldId id="269" r:id="rId6"/>
    <p:sldId id="268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10"/>
    <p:restoredTop sz="91538"/>
  </p:normalViewPr>
  <p:slideViewPr>
    <p:cSldViewPr>
      <p:cViewPr varScale="1">
        <p:scale>
          <a:sx n="79" d="100"/>
          <a:sy n="79" d="100"/>
        </p:scale>
        <p:origin x="-1542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D145-0A73-4E41-969E-69C8E000E58C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54DC5-E880-4746-A26F-8874535D6FD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D145-0A73-4E41-969E-69C8E000E58C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54DC5-E880-4746-A26F-8874535D6FD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D145-0A73-4E41-969E-69C8E000E58C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54DC5-E880-4746-A26F-8874535D6FD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D145-0A73-4E41-969E-69C8E000E58C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54DC5-E880-4746-A26F-8874535D6FD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D145-0A73-4E41-969E-69C8E000E58C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54DC5-E880-4746-A26F-8874535D6FD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D145-0A73-4E41-969E-69C8E000E58C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54DC5-E880-4746-A26F-8874535D6FD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D145-0A73-4E41-969E-69C8E000E58C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54DC5-E880-4746-A26F-8874535D6FD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D145-0A73-4E41-969E-69C8E000E58C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54DC5-E880-4746-A26F-8874535D6FD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D145-0A73-4E41-969E-69C8E000E58C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54DC5-E880-4746-A26F-8874535D6FD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D145-0A73-4E41-969E-69C8E000E58C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54DC5-E880-4746-A26F-8874535D6FD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CD145-0A73-4E41-969E-69C8E000E58C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54DC5-E880-4746-A26F-8874535D6FD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CD145-0A73-4E41-969E-69C8E000E58C}" type="datetimeFigureOut">
              <a:rPr lang="en-US" smtClean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854DC5-E880-4746-A26F-8874535D6FD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VIJAY VAGHELA\Desktop\istockphoto-1160620218-612x612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2050" name="Picture 2" descr="C:\Users\VIJAY VAGHELA\Desktop\WhatsApp Image 2022-07-29 at 7.36.40 AM.jpe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143240" y="804856"/>
            <a:ext cx="3052772" cy="3052772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87603"/>
            <a:ext cx="7772400" cy="1470025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r>
              <a:rPr lang="en-US" dirty="0"/>
              <a:t>Green </a:t>
            </a:r>
            <a:r>
              <a:rPr lang="en-US" dirty="0" smtClean="0"/>
              <a:t>Leaf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7158" y="5429264"/>
            <a:ext cx="3700466" cy="828684"/>
          </a:xfrm>
          <a:solidFill>
            <a:schemeClr val="bg1"/>
          </a:solidFill>
        </p:spPr>
        <p:txBody>
          <a:bodyPr>
            <a:normAutofit/>
          </a:bodyPr>
          <a:lstStyle/>
          <a:p>
            <a:pPr algn="l"/>
            <a:r>
              <a:rPr lang="en-US" sz="1800" dirty="0">
                <a:solidFill>
                  <a:schemeClr val="tx1"/>
                </a:solidFill>
              </a:rPr>
              <a:t>Prepared by: Vijay Vaghela-19125059</a:t>
            </a:r>
          </a:p>
          <a:p>
            <a:pPr algn="l"/>
            <a:r>
              <a:rPr lang="en-US" sz="1800" dirty="0">
                <a:solidFill>
                  <a:schemeClr val="tx1"/>
                </a:solidFill>
              </a:rPr>
              <a:t>                        Gautam Shah-19125060</a:t>
            </a:r>
          </a:p>
        </p:txBody>
      </p:sp>
      <p:pic>
        <p:nvPicPr>
          <p:cNvPr id="4" name="Picture 3"/>
          <p:cNvPicPr/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282" y="214290"/>
            <a:ext cx="785818" cy="9286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DF19C984-88B8-FC43-B72C-54416152B58D}"/>
              </a:ext>
            </a:extLst>
          </p:cNvPr>
          <p:cNvSpPr txBox="1"/>
          <p:nvPr/>
        </p:nvSpPr>
        <p:spPr>
          <a:xfrm>
            <a:off x="357158" y="6453336"/>
            <a:ext cx="840248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In_House_Project_Review-3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000" b="1" dirty="0" smtClean="0"/>
              <a:t>TASK 1: Project Schematic/ </a:t>
            </a:r>
            <a:r>
              <a:rPr lang="en-IN" sz="3000" b="1" dirty="0" smtClean="0"/>
              <a:t>Wireframes</a:t>
            </a:r>
            <a:endParaRPr lang="en-US" sz="3000" dirty="0"/>
          </a:p>
        </p:txBody>
      </p:sp>
      <p:pic>
        <p:nvPicPr>
          <p:cNvPr id="2050" name="Picture 2" descr="C:\Users\VIJAY\Desktop\Wireframe-in-Software-Design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8596" y="2184436"/>
            <a:ext cx="8286776" cy="417352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just"/>
            <a:r>
              <a:rPr lang="en-IN" sz="3000" b="1" dirty="0" smtClean="0"/>
              <a:t>TASK 2: Circuit Design/Initial UI-UX or </a:t>
            </a:r>
            <a:r>
              <a:rPr lang="en-IN" sz="3000" b="1" dirty="0" smtClean="0"/>
              <a:t>Database development: </a:t>
            </a:r>
            <a:endParaRPr lang="en-US" sz="3000" dirty="0"/>
          </a:p>
        </p:txBody>
      </p:sp>
      <p:pic>
        <p:nvPicPr>
          <p:cNvPr id="1026" name="Picture 2" descr="C:\Users\VIJAY\Desktop\7th sem\Phase-3\1home-pag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7158" y="1785926"/>
            <a:ext cx="4635916" cy="2063744"/>
          </a:xfrm>
          <a:prstGeom prst="rect">
            <a:avLst/>
          </a:prstGeom>
          <a:noFill/>
        </p:spPr>
      </p:pic>
      <p:pic>
        <p:nvPicPr>
          <p:cNvPr id="1027" name="Picture 3" descr="C:\Users\VIJAY\Desktop\7th sem\Phase-3\2Shop-product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8596" y="3857628"/>
            <a:ext cx="7707293" cy="2931507"/>
          </a:xfrm>
          <a:prstGeom prst="rect">
            <a:avLst/>
          </a:prstGeom>
          <a:noFill/>
        </p:spPr>
      </p:pic>
      <p:pic>
        <p:nvPicPr>
          <p:cNvPr id="1028" name="Picture 4" descr="C:\Users\VIJAY\Desktop\7th sem\Phase-3\3our-policy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857752" y="1857364"/>
            <a:ext cx="4286248" cy="206143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VIJAY\Desktop\7th sem\Phase-3\4about-us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500042"/>
            <a:ext cx="5352618" cy="2374916"/>
          </a:xfrm>
          <a:prstGeom prst="rect">
            <a:avLst/>
          </a:prstGeom>
          <a:noFill/>
        </p:spPr>
      </p:pic>
      <p:pic>
        <p:nvPicPr>
          <p:cNvPr id="3075" name="Picture 3" descr="C:\Users\VIJAY\Desktop\7th sem\Phase-3\5contact-us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42910" y="3357562"/>
            <a:ext cx="8001024" cy="285187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Database development: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0034" y="1714488"/>
            <a:ext cx="8229600" cy="2328866"/>
          </a:xfrm>
        </p:spPr>
        <p:txBody>
          <a:bodyPr>
            <a:normAutofit lnSpcReduction="10000"/>
          </a:bodyPr>
          <a:lstStyle/>
          <a:p>
            <a:pPr algn="just"/>
            <a:r>
              <a:rPr lang="en-IN" sz="3000" dirty="0" smtClean="0"/>
              <a:t>Backend Implementation using this </a:t>
            </a:r>
            <a:r>
              <a:rPr lang="en-IN" sz="3000" dirty="0" smtClean="0"/>
              <a:t>framework they are as follow</a:t>
            </a:r>
            <a:r>
              <a:rPr lang="en-IN" sz="3000" dirty="0" smtClean="0"/>
              <a:t> </a:t>
            </a:r>
            <a:r>
              <a:rPr lang="en-US" sz="3000" b="1" dirty="0" smtClean="0"/>
              <a:t>express.</a:t>
            </a:r>
            <a:r>
              <a:rPr lang="en-US" sz="3000" dirty="0" smtClean="0"/>
              <a:t> </a:t>
            </a:r>
            <a:r>
              <a:rPr lang="en-US" sz="3000" b="1" dirty="0" err="1" smtClean="0"/>
              <a:t>js</a:t>
            </a:r>
            <a:r>
              <a:rPr lang="en-US" sz="3000" b="1" dirty="0" smtClean="0"/>
              <a:t>, </a:t>
            </a:r>
            <a:r>
              <a:rPr lang="en-US" sz="3000" b="1" dirty="0" err="1" smtClean="0"/>
              <a:t>Django</a:t>
            </a:r>
            <a:r>
              <a:rPr lang="en-US" sz="3000" b="1" dirty="0" smtClean="0"/>
              <a:t>, Ruby on </a:t>
            </a:r>
            <a:r>
              <a:rPr lang="en-US" sz="3000" b="1" dirty="0" smtClean="0"/>
              <a:t>Rails </a:t>
            </a:r>
            <a:r>
              <a:rPr lang="en-US" sz="3000" dirty="0" smtClean="0"/>
              <a:t>&amp; the list goes on</a:t>
            </a:r>
            <a:r>
              <a:rPr lang="en-US" sz="3000" b="1" dirty="0" smtClean="0"/>
              <a:t>.</a:t>
            </a:r>
            <a:r>
              <a:rPr lang="en-US" sz="3000" dirty="0" smtClean="0"/>
              <a:t> This </a:t>
            </a:r>
            <a:r>
              <a:rPr lang="en-US" sz="3000" dirty="0" smtClean="0"/>
              <a:t>can be used as a backend frameworks need an environment conducive to work.</a:t>
            </a:r>
          </a:p>
          <a:p>
            <a:pPr algn="just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just"/>
            <a:r>
              <a:rPr lang="en-IN" sz="3000" b="1" dirty="0" smtClean="0"/>
              <a:t>TASK 3: </a:t>
            </a:r>
            <a:r>
              <a:rPr lang="en-IN" sz="3000" b="1" dirty="0" smtClean="0"/>
              <a:t>Specifications</a:t>
            </a:r>
            <a:endParaRPr lang="en-US" sz="3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>
              <a:buFont typeface="Calibri" pitchFamily="34" charset="0"/>
              <a:buChar char="⁻"/>
            </a:pPr>
            <a:r>
              <a:rPr lang="en-IN" b="1" dirty="0" smtClean="0"/>
              <a:t>Fast</a:t>
            </a:r>
            <a:r>
              <a:rPr lang="en-IN" b="1" dirty="0" smtClean="0"/>
              <a:t>, stable &amp; secure web hosting</a:t>
            </a:r>
            <a:endParaRPr lang="en-IN" b="1" dirty="0" smtClean="0"/>
          </a:p>
          <a:p>
            <a:pPr algn="just">
              <a:buFont typeface="Calibri" pitchFamily="34" charset="0"/>
              <a:buChar char="⁻"/>
            </a:pPr>
            <a:r>
              <a:rPr lang="en-IN" b="1" dirty="0" smtClean="0"/>
              <a:t>Highly-responsive </a:t>
            </a:r>
            <a:r>
              <a:rPr lang="en-IN" b="1" dirty="0" smtClean="0"/>
              <a:t>mobile site</a:t>
            </a:r>
            <a:endParaRPr lang="en-US" dirty="0" smtClean="0"/>
          </a:p>
          <a:p>
            <a:pPr algn="just">
              <a:buFont typeface="Calibri" pitchFamily="34" charset="0"/>
              <a:buChar char="⁻"/>
            </a:pPr>
            <a:r>
              <a:rPr lang="en-IN" b="1" dirty="0" smtClean="0"/>
              <a:t>User-friendly </a:t>
            </a:r>
            <a:r>
              <a:rPr lang="en-IN" b="1" dirty="0" smtClean="0"/>
              <a:t>web design </a:t>
            </a:r>
            <a:endParaRPr lang="en-US" dirty="0" smtClean="0"/>
          </a:p>
          <a:p>
            <a:pPr algn="just">
              <a:buFont typeface="Calibri" pitchFamily="34" charset="0"/>
              <a:buChar char="⁻"/>
            </a:pPr>
            <a:r>
              <a:rPr lang="en-IN" b="1" dirty="0" smtClean="0"/>
              <a:t>Fast </a:t>
            </a:r>
            <a:r>
              <a:rPr lang="en-IN" b="1" dirty="0" smtClean="0"/>
              <a:t>checkout process</a:t>
            </a:r>
            <a:endParaRPr lang="en-US" dirty="0" smtClean="0"/>
          </a:p>
          <a:p>
            <a:pPr algn="just">
              <a:buFont typeface="Calibri" pitchFamily="34" charset="0"/>
              <a:buChar char="⁻"/>
            </a:pPr>
            <a:r>
              <a:rPr lang="en-IN" b="1" dirty="0" smtClean="0"/>
              <a:t>Transparent </a:t>
            </a:r>
            <a:r>
              <a:rPr lang="en-IN" b="1" dirty="0" smtClean="0"/>
              <a:t>brand information </a:t>
            </a:r>
            <a:r>
              <a:rPr lang="en-IN" b="1" dirty="0" smtClean="0"/>
              <a:t>pages</a:t>
            </a:r>
          </a:p>
          <a:p>
            <a:pPr algn="just">
              <a:buFont typeface="Calibri" pitchFamily="34" charset="0"/>
              <a:buChar char="⁻"/>
            </a:pPr>
            <a:r>
              <a:rPr lang="en-IN" b="1" dirty="0" smtClean="0"/>
              <a:t>SEO-friendly </a:t>
            </a:r>
            <a:r>
              <a:rPr lang="en-IN" b="1" dirty="0" smtClean="0"/>
              <a:t>web pages</a:t>
            </a:r>
            <a:endParaRPr lang="en-US" dirty="0" smtClean="0"/>
          </a:p>
          <a:p>
            <a:pPr algn="just">
              <a:buFont typeface="Calibri" pitchFamily="34" charset="0"/>
              <a:buChar char="⁻"/>
            </a:pPr>
            <a:r>
              <a:rPr lang="en-IN" b="1" dirty="0" smtClean="0"/>
              <a:t>Low </a:t>
            </a:r>
            <a:r>
              <a:rPr lang="en-IN" b="1" dirty="0" smtClean="0"/>
              <a:t>shipping fee</a:t>
            </a:r>
            <a:endParaRPr lang="en-US" dirty="0" smtClean="0"/>
          </a:p>
          <a:p>
            <a:pPr algn="just">
              <a:buFont typeface="Calibri" pitchFamily="34" charset="0"/>
              <a:buChar char="⁻"/>
            </a:pPr>
            <a:r>
              <a:rPr lang="en-IN" b="1" dirty="0" smtClean="0"/>
              <a:t>Integration </a:t>
            </a:r>
            <a:r>
              <a:rPr lang="en-IN" b="1" dirty="0" smtClean="0"/>
              <a:t>with a digital advertising service</a:t>
            </a:r>
            <a:endParaRPr lang="en-US" dirty="0" smtClean="0"/>
          </a:p>
          <a:p>
            <a:pPr algn="just">
              <a:buFont typeface="Calibri" pitchFamily="34" charset="0"/>
              <a:buChar char="⁻"/>
            </a:pPr>
            <a:r>
              <a:rPr lang="en-IN" b="1" dirty="0" smtClean="0"/>
              <a:t>Blogs</a:t>
            </a:r>
            <a:endParaRPr lang="en-US" dirty="0" smtClean="0"/>
          </a:p>
          <a:p>
            <a:pPr algn="just"/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596" y="2714628"/>
            <a:ext cx="8229600" cy="1143000"/>
          </a:xfrm>
        </p:spPr>
        <p:txBody>
          <a:bodyPr>
            <a:noAutofit/>
          </a:bodyPr>
          <a:lstStyle/>
          <a:p>
            <a:r>
              <a:rPr lang="en-US" sz="7200" b="1" dirty="0" smtClean="0"/>
              <a:t>Thank You</a:t>
            </a:r>
            <a:endParaRPr lang="en-US" sz="72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693</TotalTime>
  <Words>59</Words>
  <Application>Microsoft Macintosh PowerPoint</Application>
  <PresentationFormat>On-screen Show (4:3)</PresentationFormat>
  <Paragraphs>19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Green Leaf</vt:lpstr>
      <vt:lpstr>TASK 1: Project Schematic/ Wireframes</vt:lpstr>
      <vt:lpstr>TASK 2: Circuit Design/Initial UI-UX or Database development: </vt:lpstr>
      <vt:lpstr>Slide 4</vt:lpstr>
      <vt:lpstr>Database development:</vt:lpstr>
      <vt:lpstr>TASK 3: Specifications</vt:lpstr>
      <vt:lpstr>Thank 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VIJAY VAGHELA</dc:creator>
  <cp:lastModifiedBy>VIJAY</cp:lastModifiedBy>
  <cp:revision>60</cp:revision>
  <dcterms:created xsi:type="dcterms:W3CDTF">2022-07-29T01:41:46Z</dcterms:created>
  <dcterms:modified xsi:type="dcterms:W3CDTF">2022-10-14T00:53:49Z</dcterms:modified>
</cp:coreProperties>
</file>

<file path=docProps/thumbnail.jpeg>
</file>